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5c66f58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5c66f58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5c66f582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5c66f58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Becoming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Mary Grigolia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Mary Grigolia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817050"/>
            <a:ext cx="81150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who I’m becoming,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all I have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what I am dreaming,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only just begun.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two more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17050"/>
            <a:ext cx="81150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who you’re becoming,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all you have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what you are dreaming,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You’ve only just begun.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two more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817050"/>
            <a:ext cx="81150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are who we’re becoming,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all we have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what we are dreaming,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We’ve only just begun.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two more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